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3" r:id="rId16"/>
    <p:sldId id="274" r:id="rId17"/>
    <p:sldId id="280" r:id="rId18"/>
    <p:sldId id="275" r:id="rId19"/>
    <p:sldId id="281" r:id="rId20"/>
    <p:sldId id="282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59A55-27FC-48EB-86D1-0D92D55D07F5}" type="datetimeFigureOut">
              <a:rPr lang="uk-UA" smtClean="0"/>
              <a:pPr/>
              <a:t>18.02.2022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5112F-2F6B-4962-BE0E-39542D6C427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Альона\Desktop\matematy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0"/>
            <a:ext cx="4929198" cy="49291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06" y="3071810"/>
            <a:ext cx="7000924" cy="3357586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Математика</a:t>
            </a:r>
            <a:br>
              <a:rPr lang="uk-UA" sz="6000" b="1" dirty="0" smtClean="0"/>
            </a:br>
            <a:r>
              <a:rPr lang="uk-UA" sz="6000" b="1" dirty="0" smtClean="0"/>
              <a:t> у </a:t>
            </a:r>
            <a:r>
              <a:rPr lang="uk-UA" sz="6000" b="1" dirty="0" err="1" smtClean="0"/>
              <a:t>повсякденому</a:t>
            </a:r>
            <a:r>
              <a:rPr lang="uk-UA" sz="6000" b="1" dirty="0" smtClean="0"/>
              <a:t> житті</a:t>
            </a:r>
            <a:endParaRPr lang="uk-UA" sz="6000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6. Зможеш розпланувати будову чи зробити викрійку для виробу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C:\Users\Paulina\Desktop\Prez. Karolina\images (8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928958" cy="3317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images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716454" cy="355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Альона\Desktop\vykroika-osnov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9278" y="4214818"/>
            <a:ext cx="5067300" cy="25812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7. Зможеш прорахувати долю виграшу у грі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9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7837"/>
          <a:stretch>
            <a:fillRect/>
          </a:stretch>
        </p:blipFill>
        <p:spPr>
          <a:xfrm>
            <a:off x="0" y="3000372"/>
            <a:ext cx="4427537" cy="3714776"/>
          </a:xfrm>
          <a:prstGeom prst="rect">
            <a:avLst/>
          </a:prstGeom>
          <a:noFill/>
        </p:spPr>
      </p:pic>
      <p:pic>
        <p:nvPicPr>
          <p:cNvPr id="7170" name="Picture 2" descr="Результат пошуку зображень за запитом &quot;гра лотерея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2688" y="793027"/>
            <a:ext cx="5469839" cy="435048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8. Будеш уміти користуватись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GPS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 прокладати маршрут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Пов’язане зображення"/>
          <p:cNvPicPr>
            <a:picLocks noChangeAspect="1" noChangeArrowheads="1"/>
          </p:cNvPicPr>
          <p:nvPr/>
        </p:nvPicPr>
        <p:blipFill>
          <a:blip r:embed="rId2"/>
          <a:srcRect b="9700"/>
          <a:stretch>
            <a:fillRect/>
          </a:stretch>
        </p:blipFill>
        <p:spPr bwMode="auto">
          <a:xfrm>
            <a:off x="714348" y="1500174"/>
            <a:ext cx="7714874" cy="5128416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9. Математика розвиває розум та вчить логічного мислення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Paulina\Desktop\Prez. Karolina\pobrane (39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85926"/>
            <a:ext cx="228600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C:\Users\Paulina\Desktop\Prez. Karolina\moz_rozwo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571612"/>
            <a:ext cx="3347864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C:\Users\Paulina\Desktop\Prez. Karolina\sprzedam_matematyka___nauczyciel__zakres_liceum_i_gimnazjum_1_7434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643314"/>
            <a:ext cx="4788024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C:\Users\Paulina\Desktop\Prez. Karolina\pobrane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071942"/>
            <a:ext cx="3786182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10. Зможеш обрати перспективну спеціальність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 descr="C:\Users\Paulina\Desktop\Prez. Karolina\pobrane (24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714488"/>
            <a:ext cx="4500594" cy="3604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571612"/>
            <a:ext cx="2133792" cy="298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житті людини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0319" y="1743082"/>
            <a:ext cx="2962275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500570"/>
            <a:ext cx="2701397" cy="2357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92" y="4929198"/>
            <a:ext cx="2881172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98" y="4714884"/>
            <a:ext cx="2952554" cy="189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38" y="3429000"/>
            <a:ext cx="3160568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14488"/>
            <a:ext cx="2952328" cy="20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spir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071546"/>
            <a:ext cx="2857500" cy="2209800"/>
          </a:xfrm>
          <a:prstGeom prst="rect">
            <a:avLst/>
          </a:prstGeom>
          <a:noFill/>
          <a:ln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природі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2" name="Picture 5" descr="125186__sky-mountain-mountains-forest-lake-reflection_p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4143380"/>
            <a:ext cx="3463290" cy="2308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89" y="2285992"/>
            <a:ext cx="3267675" cy="20162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6" descr="licz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357298"/>
            <a:ext cx="2808288" cy="2297113"/>
          </a:xfrm>
          <a:prstGeom prst="rect">
            <a:avLst/>
          </a:prstGeom>
          <a:noFill/>
          <a:ln/>
        </p:spPr>
      </p:pic>
      <p:pic>
        <p:nvPicPr>
          <p:cNvPr id="14" name="Picture 5" descr="zwierzeta_2880x1800_094_pies__hus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7752" y="4500570"/>
            <a:ext cx="3316286" cy="207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125924_pszczola_plaster_mio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9810">
            <a:off x="6083259" y="3120014"/>
            <a:ext cx="2903819" cy="163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 архітектурі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3" descr="panteon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857628"/>
            <a:ext cx="3469188" cy="2309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z8388643Q,Piramida-Luwru-noca--fot--I--M--Pe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2"/>
            <a:ext cx="400052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5" descr="piramidacheops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29623" y="1357298"/>
            <a:ext cx="3238523" cy="2428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020" y="4572008"/>
            <a:ext cx="2811522" cy="18727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Відпочинок з математикою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1428736"/>
            <a:ext cx="2705832" cy="2705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 descr="Znalezione obrazy dla zapytania kostka rubika pyramin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4295793"/>
            <a:ext cx="2466975" cy="18478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85741"/>
            <a:ext cx="2381250" cy="2172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b4.pinger.pl/83da2965698f1ac6d6c477bf22cd5a36/iluzj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2" y="1285860"/>
            <a:ext cx="2857792" cy="19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Znalezione obrazy dla zapytania iluzj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857496"/>
            <a:ext cx="3168352" cy="219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Znalezione obrazy dla zapytania iluzj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6" y="4643446"/>
            <a:ext cx="2857488" cy="205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500"/>
                            </p:stCondLst>
                            <p:childTnLst>
                              <p:par>
                                <p:cTn id="3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Альона\Desktop\вибір-шлях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786190"/>
            <a:ext cx="3952875" cy="2867025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вчить як на світі </a:t>
            </a:r>
            <a:r>
              <a:rPr lang="uk-UA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жить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Альона\Desktop\rozvutu-rozym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1285860"/>
            <a:ext cx="2738440" cy="2201706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1027" name="Picture 3" descr="C:\Users\Альона\Desktop\072878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285860"/>
            <a:ext cx="4121352" cy="283686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ьона\Desktop\preview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3929066"/>
            <a:ext cx="2239028" cy="2228851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6766" cy="101122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 – цариця наук</a:t>
            </a:r>
            <a:endParaRPr lang="pl-PL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4422"/>
            <a:ext cx="8329642" cy="25717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  </a:t>
            </a:r>
            <a:r>
              <a:rPr lang="uk-UA" dirty="0" smtClean="0"/>
              <a:t> Застосування математики в усіх галузях науки, народного господарства необмежене. Без знання математики не можна уявити розвитку людства. Математика скрізь, вона на кожному кроці</a:t>
            </a:r>
            <a:endParaRPr lang="ru-RU" dirty="0" smtClean="0"/>
          </a:p>
        </p:txBody>
      </p:sp>
      <p:pic>
        <p:nvPicPr>
          <p:cNvPr id="4" name="Picture 2" descr="C:\Users\Альона\Desktop\orig-1396088856-14564149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86190"/>
            <a:ext cx="2857520" cy="2805132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7" name="Picture 11" descr="maematy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4000504"/>
            <a:ext cx="2606663" cy="259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 за увагу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Альона\Desktop\1449063848_975693_box_35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0"/>
            <a:ext cx="7582614" cy="498286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3571899"/>
          </a:xfrm>
        </p:spPr>
        <p:txBody>
          <a:bodyPr>
            <a:normAutofit fontScale="92500"/>
          </a:bodyPr>
          <a:lstStyle/>
          <a:p>
            <a:pPr marL="0" indent="628650" algn="just">
              <a:buNone/>
            </a:pPr>
            <a:r>
              <a:rPr lang="uk-UA" dirty="0" smtClean="0"/>
              <a:t>Математику використовують у зв’язку з рухами Сонця, із затемненнями планет, рухом Місяця і Землі. Діаметри і периметри островів, об’єм океанів, висота гір, великі розміри поселень і будівель жителів світу, необмеженість </a:t>
            </a:r>
            <a:r>
              <a:rPr lang="uk-UA" dirty="0" err="1" smtClean="0"/>
              <a:t>проcторів</a:t>
            </a:r>
            <a:r>
              <a:rPr lang="uk-UA" dirty="0" smtClean="0"/>
              <a:t> між світами й різні вимірювання – все це зрозуміли з допомогою математики.</a:t>
            </a:r>
            <a:endParaRPr lang="ru-RU" dirty="0"/>
          </a:p>
        </p:txBody>
      </p:sp>
      <p:pic>
        <p:nvPicPr>
          <p:cNvPr id="2050" name="Picture 2" descr="C:\Users\Альона\Desktop\bfdc58893f0fbbf4f8f47c78190f591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714752"/>
            <a:ext cx="5588082" cy="2786058"/>
          </a:xfrm>
          <a:prstGeom prst="rect">
            <a:avLst/>
          </a:prstGeom>
          <a:noFill/>
        </p:spPr>
      </p:pic>
      <p:pic>
        <p:nvPicPr>
          <p:cNvPr id="2051" name="Picture 3" descr="C:\Users\Альона\Desktop\weirdachitect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3571876"/>
            <a:ext cx="2383911" cy="315753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 принципів, для чого потрібно вивчати математику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313" name="Picture 1" descr="C:\Users\Альона\Desktop\cyfr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61485" y="1673733"/>
            <a:ext cx="6396663" cy="468422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9690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uk-UA" dirty="0" smtClean="0"/>
              <a:t>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Не </a:t>
            </a:r>
            <a:r>
              <a:rPr lang="uk-UA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ошукають в </a:t>
            </a: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магазині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Альона\Desktop\dengi-i-deti-31-770x3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214442"/>
            <a:ext cx="7334250" cy="2857500"/>
          </a:xfrm>
          <a:prstGeom prst="rect">
            <a:avLst/>
          </a:prstGeom>
          <a:noFill/>
        </p:spPr>
      </p:pic>
      <p:pic>
        <p:nvPicPr>
          <p:cNvPr id="12290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3786190"/>
            <a:ext cx="4000528" cy="3000396"/>
          </a:xfrm>
          <a:prstGeom prst="rect">
            <a:avLst/>
          </a:prstGeom>
          <a:noFill/>
        </p:spPr>
      </p:pic>
      <p:pic>
        <p:nvPicPr>
          <p:cNvPr id="12292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10024"/>
            <a:ext cx="4357686" cy="2905124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"/>
          <p:cNvPicPr>
            <a:picLocks noChangeAspect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5780250" y="2214554"/>
            <a:ext cx="2058843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Зможеш підрахувати кількість необхідних матеріалів для ремонту 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Obraz 7"/>
          <p:cNvPicPr>
            <a:picLocks noGrp="1" noChangeAspect="1"/>
          </p:cNvPicPr>
          <p:nvPr>
            <p:ph idx="1"/>
          </p:nvPr>
        </p:nvPicPr>
        <p:blipFill>
          <a:blip r:embed="rId3">
            <a:lum bright="10000" contrast="-20000"/>
          </a:blip>
          <a:srcRect/>
          <a:stretch>
            <a:fillRect/>
          </a:stretch>
        </p:blipFill>
        <p:spPr bwMode="auto">
          <a:xfrm>
            <a:off x="428596" y="2071678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2"/>
          <p:cNvPicPr>
            <a:picLocks noChangeAspect="1"/>
          </p:cNvPicPr>
          <p:nvPr/>
        </p:nvPicPr>
        <p:blipFill>
          <a:blip r:embed="rId4">
            <a:lum bright="10000"/>
          </a:blip>
          <a:srcRect/>
          <a:stretch>
            <a:fillRect/>
          </a:stretch>
        </p:blipFill>
        <p:spPr bwMode="auto">
          <a:xfrm>
            <a:off x="5572132" y="4643446"/>
            <a:ext cx="2933194" cy="2111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Без знання про порядок дій у виразах навіть калькулятор помиляється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5" name="Picture 1" descr="C:\Users\Альона\Desktop\rasschitat-voro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2117747"/>
            <a:ext cx="4525963" cy="4525963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Зможеш прорахувати вигоду від банківського депозиту та втрату на кредиті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Paulina\Desktop\Prez. Karolina\images (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4429"/>
            <a:ext cx="3643338" cy="1787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C:\Users\Paulina\Desktop\Prez. Karolina\pobrane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143116"/>
            <a:ext cx="4071364" cy="2297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Paulina\Desktop\Prez. Karolina\pobrane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41" y="4104981"/>
            <a:ext cx="3899970" cy="239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Paulina\Desktop\Prez. Karolina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8134"/>
            <a:ext cx="3929090" cy="2490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31750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5. Зможеш складати пропорції відповідно до рецепту в кулінарії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2" descr="C:\Users\Paulina\Desktop\Prez. Karolina\pobrane (6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71448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8" name="Picture 2" descr="Пов’язане зображенн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500306"/>
            <a:ext cx="4324350" cy="2733676"/>
          </a:xfrm>
          <a:prstGeom prst="rect">
            <a:avLst/>
          </a:prstGeom>
          <a:noFill/>
        </p:spPr>
      </p:pic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378619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2013</TotalTime>
  <Words>178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Математика  у повсякденому житті</vt:lpstr>
      <vt:lpstr>Математика – цариця наук</vt:lpstr>
      <vt:lpstr>Презентация PowerPoint</vt:lpstr>
      <vt:lpstr>10 принципів, для чого потрібно вивчати математику</vt:lpstr>
      <vt:lpstr> 1. Не ошукають в магазині</vt:lpstr>
      <vt:lpstr>2. Зможеш підрахувати кількість необхідних матеріалів для ремонту </vt:lpstr>
      <vt:lpstr>3. Без знання про порядок дій у виразах навіть калькулятор помиляється</vt:lpstr>
      <vt:lpstr>4. Зможеш прорахувати вигоду від банківського депозиту та втрату на кредиті</vt:lpstr>
      <vt:lpstr>5. Зможеш складати пропорції відповідно до рецепту в кулінарії</vt:lpstr>
      <vt:lpstr>6. Зможеш розпланувати будову чи зробити викрійку для виробу</vt:lpstr>
      <vt:lpstr>7. Зможеш прорахувати долю виграшу у грі</vt:lpstr>
      <vt:lpstr>8. Будеш уміти користуватись GPS та прокладати маршрут</vt:lpstr>
      <vt:lpstr>9. Математика розвиває розум та вчить логічного мислення </vt:lpstr>
      <vt:lpstr>10. Зможеш обрати перспективну спеціальність</vt:lpstr>
      <vt:lpstr>Математика в житті людини</vt:lpstr>
      <vt:lpstr>Математика в природі</vt:lpstr>
      <vt:lpstr>Математика в архітектурі</vt:lpstr>
      <vt:lpstr>Відпочинок з математикою</vt:lpstr>
      <vt:lpstr>Математика вчить як на світі жить</vt:lpstr>
      <vt:lpstr>Дякую за увагу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  у повсякденому житті</dc:title>
  <dc:creator>Альона</dc:creator>
  <cp:lastModifiedBy>User</cp:lastModifiedBy>
  <cp:revision>95</cp:revision>
  <dcterms:created xsi:type="dcterms:W3CDTF">2016-12-02T22:41:11Z</dcterms:created>
  <dcterms:modified xsi:type="dcterms:W3CDTF">2022-02-18T08:07:36Z</dcterms:modified>
</cp:coreProperties>
</file>